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1"/>
  </p:notesMasterIdLst>
  <p:handoutMasterIdLst>
    <p:handoutMasterId r:id="rId32"/>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Lst>
  <p:sldSz cx="9144000" cy="5143500" type="screen16x9"/>
  <p:notesSz cx="6670675" cy="9875838"/>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4" autoAdjust="0"/>
    <p:restoredTop sz="85480" autoAdjust="0"/>
  </p:normalViewPr>
  <p:slideViewPr>
    <p:cSldViewPr snapToGrid="0">
      <p:cViewPr varScale="1">
        <p:scale>
          <a:sx n="134" d="100"/>
          <a:sy n="134" d="100"/>
        </p:scale>
        <p:origin x="552" y="12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7/18/2020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7/18/2020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hyperlink" Target="https://www.digitalocean.com/" TargetMode="External"/><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one/session_one_filled_template.ipynb" TargetMode="External"/><Relationship Id="rId4" Type="http://schemas.openxmlformats.org/officeDocument/2006/relationships/hyperlink" Target="https://colab.research.google.com/github/warwickdatascience/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4.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3.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jp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6.png"/><Relationship Id="rId7" Type="http://schemas.openxmlformats.org/officeDocument/2006/relationships/hyperlink" Target="https://github.com/warwickdatascience/beginners-python/blob/master/session_one/session_one_filled_template.ipynb" TargetMode="External"/><Relationship Id="rId2" Type="http://schemas.openxmlformats.org/officeDocument/2006/relationships/image" Target="../media/image45.png"/><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0.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Warwick Data Science Society</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 light, plate&#10;&#10;Description automatically generated">
            <a:hlinkClick r:id="rId7"/>
            <a:extLst>
              <a:ext uri="{FF2B5EF4-FFF2-40B4-BE49-F238E27FC236}">
                <a16:creationId xmlns:a16="http://schemas.microsoft.com/office/drawing/2014/main" id="{56BFFCA0-F11A-44B7-81AA-F4A64C65AAED}"/>
              </a:ext>
            </a:extLst>
          </p:cNvPr>
          <p:cNvPicPr>
            <a:picLocks noChangeAspect="1"/>
          </p:cNvPicPr>
          <p:nvPr/>
        </p:nvPicPr>
        <p:blipFill>
          <a:blip r:embed="rId8"/>
          <a:stretch>
            <a:fillRect/>
          </a:stretch>
        </p:blipFill>
        <p:spPr>
          <a:xfrm>
            <a:off x="6498567" y="942188"/>
            <a:ext cx="2419199" cy="504000"/>
          </a:xfrm>
          <a:prstGeom prst="rect">
            <a:avLst/>
          </a:prstGeom>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2"/>
          <a:stretch>
            <a:fillRect/>
          </a:stretch>
        </p:blipFill>
        <p:spPr>
          <a:xfrm>
            <a:off x="2859951" y="1479130"/>
            <a:ext cx="3032850" cy="935457"/>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C03B64D-0131-447B-88B0-A562728C67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DCFB77C8-8279-4EFE-A52B-EBAF30F7198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2"/>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3"/>
          <a:stretch>
            <a:fillRect/>
          </a:stretch>
        </p:blipFill>
        <p:spPr>
          <a:xfrm>
            <a:off x="1770316" y="1216462"/>
            <a:ext cx="4914392" cy="135528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D8FD32-7FAD-4B45-A93B-D62414963571}"/>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2"/>
          <a:stretch>
            <a:fillRect/>
          </a:stretch>
        </p:blipFill>
        <p:spPr>
          <a:xfrm>
            <a:off x="2696280" y="1349115"/>
            <a:ext cx="3751440" cy="146029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C838699-D483-40E5-B6C7-6FACF59F8B3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2"/>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3"/>
          <a:stretch>
            <a:fillRect/>
          </a:stretch>
        </p:blipFill>
        <p:spPr>
          <a:xfrm>
            <a:off x="3543299" y="3688774"/>
            <a:ext cx="2057400" cy="1143000"/>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9F551A18-8BAE-488F-B7F5-04334B2A5428}"/>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35571" b="35906"/>
          <a:stretch/>
        </p:blipFill>
        <p:spPr>
          <a:xfrm>
            <a:off x="1106424" y="1269793"/>
            <a:ext cx="2052793" cy="147340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71D67FA-C78C-49E3-B814-08AAD1EF999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14908" t="1" b="1697"/>
          <a:stretch/>
        </p:blipFill>
        <p:spPr>
          <a:xfrm>
            <a:off x="5938956" y="1081896"/>
            <a:ext cx="2711161" cy="2259791"/>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7E17894-69F0-41A8-A24C-12C0061DB5A5}"/>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pic>
        <p:nvPicPr>
          <p:cNvPr id="7" name="Picture 6" descr="A picture containing stool&#10;&#10;Description automatically generated">
            <a:extLst>
              <a:ext uri="{FF2B5EF4-FFF2-40B4-BE49-F238E27FC236}">
                <a16:creationId xmlns:a16="http://schemas.microsoft.com/office/drawing/2014/main" id="{06DB0EC9-859D-43C9-9329-8F06B25A631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2"/>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3"/>
          <a:stretch>
            <a:fillRect/>
          </a:stretch>
        </p:blipFill>
        <p:spPr>
          <a:xfrm>
            <a:off x="5107480" y="1928622"/>
            <a:ext cx="2695575" cy="15240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19B51DF9-98DF-4312-BAD2-7B4BFA138BE5}"/>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11" name="Picture 10" descr="A picture containing stool&#10;&#10;Description automatically generated">
            <a:extLst>
              <a:ext uri="{FF2B5EF4-FFF2-40B4-BE49-F238E27FC236}">
                <a16:creationId xmlns:a16="http://schemas.microsoft.com/office/drawing/2014/main" id="{BB82BACD-2EBC-4BC9-8BF2-366EAC63EBA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stool&#10;&#10;Description automatically generated">
            <a:extLst>
              <a:ext uri="{FF2B5EF4-FFF2-40B4-BE49-F238E27FC236}">
                <a16:creationId xmlns:a16="http://schemas.microsoft.com/office/drawing/2014/main" id="{C02AEBD6-CB21-4C33-803D-6DBEE21272EA}"/>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2"/>
          <a:stretch>
            <a:fillRect/>
          </a:stretch>
        </p:blipFill>
        <p:spPr>
          <a:xfrm>
            <a:off x="2398044" y="2199055"/>
            <a:ext cx="4347911" cy="617296"/>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90D6112-65D3-4A09-AE31-9FCE36FA7698}"/>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2"/>
          <a:stretch>
            <a:fillRect/>
          </a:stretch>
        </p:blipFill>
        <p:spPr>
          <a:xfrm>
            <a:off x="3575038" y="1477097"/>
            <a:ext cx="1794320" cy="1191648"/>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5E3E6B9-5B9F-4A7C-9B0A-E4121761E96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2"/>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3"/>
          <a:stretch>
            <a:fillRect/>
          </a:stretch>
        </p:blipFill>
        <p:spPr>
          <a:xfrm>
            <a:off x="3208775" y="2983095"/>
            <a:ext cx="2726449" cy="1483864"/>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DA64FC5-8421-4142-BD72-1BB813EDBA24}"/>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6852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The top-right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4"/>
          <a:srcRect t="47633" b="20788"/>
          <a:stretch/>
        </p:blipFill>
        <p:spPr>
          <a:xfrm>
            <a:off x="1440598" y="3128867"/>
            <a:ext cx="4163264" cy="439523"/>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D8A49561-510A-4F9D-873A-F6187C252F9D}"/>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2"/>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3"/>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descr="A picture containing stool&#10;&#10;Description automatically generated">
            <a:extLst>
              <a:ext uri="{FF2B5EF4-FFF2-40B4-BE49-F238E27FC236}">
                <a16:creationId xmlns:a16="http://schemas.microsoft.com/office/drawing/2014/main" id="{33F1A615-0957-4792-9FD4-B5BEAF1BACAE}"/>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2"/>
          <a:srcRect l="1867" t="44978" r="115" b="15477"/>
          <a:stretch/>
        </p:blipFill>
        <p:spPr>
          <a:xfrm>
            <a:off x="2571234" y="3681645"/>
            <a:ext cx="4001531" cy="1246109"/>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7FA54A99-981E-40F8-BCD7-7A8B60BDBB7D}"/>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pic>
        <p:nvPicPr>
          <p:cNvPr id="8" name="Picture 7" descr="A picture containing stool&#10;&#10;Description automatically generated">
            <a:extLst>
              <a:ext uri="{FF2B5EF4-FFF2-40B4-BE49-F238E27FC236}">
                <a16:creationId xmlns:a16="http://schemas.microsoft.com/office/drawing/2014/main" id="{B8EDF6CB-1E28-48EE-9F17-330E4BD5421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 (hint: use * for multiplication)</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875C5A09-9A62-4368-BE60-9D0AC0B86141}"/>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3"/>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5"/>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6"/>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7"/>
              </a:rPr>
              <a:t>here</a:t>
            </a:r>
            <a:endParaRPr lang="en-GB" sz="2000" dirty="0">
              <a:latin typeface="Arial"/>
              <a:cs typeface="Arial"/>
            </a:endParaRPr>
          </a:p>
        </p:txBody>
      </p:sp>
      <p:pic>
        <p:nvPicPr>
          <p:cNvPr id="11" name="Picture 10" descr="A picture containing stool&#10;&#10;Description automatically generated">
            <a:extLst>
              <a:ext uri="{FF2B5EF4-FFF2-40B4-BE49-F238E27FC236}">
                <a16:creationId xmlns:a16="http://schemas.microsoft.com/office/drawing/2014/main" id="{9EC33AB9-B2C4-4961-A9A7-251CDE5B7EBF}"/>
              </a:ext>
            </a:extLst>
          </p:cNvPr>
          <p:cNvPicPr>
            <a:picLocks noChangeAspect="1"/>
          </p:cNvPicPr>
          <p:nvPr/>
        </p:nvPicPr>
        <p:blipFill>
          <a:blip r:embed="rId8"/>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2"/>
          <a:stretch>
            <a:fillRect/>
          </a:stretch>
        </p:blipFill>
        <p:spPr>
          <a:xfrm>
            <a:off x="3038617" y="2171039"/>
            <a:ext cx="3066766" cy="103208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CD5BECE1-B8CB-4276-800B-97725FCAE3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3D9D9437-4660-4E6E-9349-9C8386915BD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2516</TotalTime>
  <Words>1270</Words>
  <Application>Microsoft Office PowerPoint</Application>
  <PresentationFormat>On-screen Show (16:9)</PresentationFormat>
  <Paragraphs>186</Paragraphs>
  <Slides>22</Slides>
  <Notes>0</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22</vt:i4>
      </vt:variant>
    </vt:vector>
  </HeadingPairs>
  <TitlesOfParts>
    <vt:vector size="28" baseType="lpstr">
      <vt:lpstr>Arial</vt:lpstr>
      <vt:lpstr>Calibri</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44</cp:revision>
  <cp:lastPrinted>2018-03-07T14:46:57Z</cp:lastPrinted>
  <dcterms:created xsi:type="dcterms:W3CDTF">2019-09-20T09:22:01Z</dcterms:created>
  <dcterms:modified xsi:type="dcterms:W3CDTF">2020-07-18T08:40:52Z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